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notesMasterIdLst>
    <p:notesMasterId r:id="rId27"/>
  </p:notesMasterIdLst>
  <p:sldIdLst>
    <p:sldId id="256" r:id="rId2"/>
    <p:sldId id="257" r:id="rId3"/>
    <p:sldId id="259" r:id="rId4"/>
    <p:sldId id="260" r:id="rId5"/>
    <p:sldId id="262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  <p:sldId id="293" r:id="rId21"/>
    <p:sldId id="294" r:id="rId22"/>
    <p:sldId id="295" r:id="rId23"/>
    <p:sldId id="296" r:id="rId24"/>
    <p:sldId id="297" r:id="rId25"/>
    <p:sldId id="278" r:id="rId26"/>
  </p:sldIdLst>
  <p:sldSz cx="12239625" cy="68405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90" userDrawn="1">
          <p15:clr>
            <a:srgbClr val="A4A3A4"/>
          </p15:clr>
        </p15:guide>
        <p15:guide id="2" pos="385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291C"/>
    <a:srgbClr val="1B8AB2"/>
    <a:srgbClr val="456738"/>
    <a:srgbClr val="6C7386"/>
    <a:srgbClr val="93CC35"/>
    <a:srgbClr val="EDF0FC"/>
    <a:srgbClr val="FFC364"/>
    <a:srgbClr val="746EA3"/>
    <a:srgbClr val="121110"/>
    <a:srgbClr val="7AB5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68"/>
    <p:restoredTop sz="94768"/>
  </p:normalViewPr>
  <p:slideViewPr>
    <p:cSldViewPr snapToGrid="0" snapToObjects="1" showGuides="1">
      <p:cViewPr varScale="1">
        <p:scale>
          <a:sx n="90" d="100"/>
          <a:sy n="90" d="100"/>
        </p:scale>
        <p:origin x="216" y="528"/>
      </p:cViewPr>
      <p:guideLst>
        <p:guide orient="horz" pos="590"/>
        <p:guide pos="385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DADC39-78E7-994C-B639-A797C15D3670}" type="datetimeFigureOut">
              <a:rPr lang="fr-FR" smtClean="0"/>
              <a:t>27/11/2021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68338" y="1143000"/>
            <a:ext cx="55213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473B14-B972-3B4B-B382-EA462F9B2A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5180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9953" y="1119505"/>
            <a:ext cx="9179719" cy="2381521"/>
          </a:xfrm>
        </p:spPr>
        <p:txBody>
          <a:bodyPr anchor="b"/>
          <a:lstStyle>
            <a:lvl1pPr algn="ctr">
              <a:defRPr sz="598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9953" y="3592866"/>
            <a:ext cx="9179719" cy="1651546"/>
          </a:xfrm>
        </p:spPr>
        <p:txBody>
          <a:bodyPr/>
          <a:lstStyle>
            <a:lvl1pPr marL="0" indent="0" algn="ctr">
              <a:buNone/>
              <a:defRPr sz="2394"/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68DCB-A0EF-5B43-8F6A-D8A925F88C25}" type="datetimeFigureOut">
              <a:rPr lang="fr-FR" smtClean="0"/>
              <a:t>27/11/2021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D4543-650E-D245-A732-34F3B27B32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8089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68DCB-A0EF-5B43-8F6A-D8A925F88C25}" type="datetimeFigureOut">
              <a:rPr lang="fr-FR" smtClean="0"/>
              <a:t>27/11/2021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D4543-650E-D245-A732-34F3B27B32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279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5099" y="1705385"/>
            <a:ext cx="10556677" cy="2845473"/>
          </a:xfrm>
        </p:spPr>
        <p:txBody>
          <a:bodyPr anchor="b"/>
          <a:lstStyle>
            <a:lvl1pPr>
              <a:defRPr sz="5985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5099" y="4577778"/>
            <a:ext cx="10556677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68DCB-A0EF-5B43-8F6A-D8A925F88C25}" type="datetimeFigureOut">
              <a:rPr lang="fr-FR" smtClean="0"/>
              <a:t>27/11/2021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D4543-650E-D245-A732-34F3B27B32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9897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1474" y="1820976"/>
            <a:ext cx="5201841" cy="434025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310" y="1820976"/>
            <a:ext cx="5201841" cy="434025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68DCB-A0EF-5B43-8F6A-D8A925F88C25}" type="datetimeFigureOut">
              <a:rPr lang="fr-FR" smtClean="0"/>
              <a:t>27/11/2021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D4543-650E-D245-A732-34F3B27B32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9949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068" y="364196"/>
            <a:ext cx="10556677" cy="132218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3069" y="1676882"/>
            <a:ext cx="5177935" cy="821814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3069" y="2498697"/>
            <a:ext cx="5177935" cy="367520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310" y="1676882"/>
            <a:ext cx="5203435" cy="821814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6310" y="2498697"/>
            <a:ext cx="5203435" cy="367520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68DCB-A0EF-5B43-8F6A-D8A925F88C25}" type="datetimeFigureOut">
              <a:rPr lang="fr-FR" smtClean="0"/>
              <a:t>27/11/2021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D4543-650E-D245-A732-34F3B27B32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8884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68DCB-A0EF-5B43-8F6A-D8A925F88C25}" type="datetimeFigureOut">
              <a:rPr lang="fr-FR" smtClean="0"/>
              <a:t>27/11/2021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D4543-650E-D245-A732-34F3B27B32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0137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68DCB-A0EF-5B43-8F6A-D8A925F88C25}" type="datetimeFigureOut">
              <a:rPr lang="fr-FR" smtClean="0"/>
              <a:t>27/11/2021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D4543-650E-D245-A732-34F3B27B32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4117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069" y="456036"/>
            <a:ext cx="3947597" cy="1596126"/>
          </a:xfrm>
        </p:spPr>
        <p:txBody>
          <a:bodyPr anchor="b"/>
          <a:lstStyle>
            <a:lvl1pPr>
              <a:defRPr sz="319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3435" y="984911"/>
            <a:ext cx="6196310" cy="4861216"/>
          </a:xfrm>
        </p:spPr>
        <p:txBody>
          <a:bodyPr/>
          <a:lstStyle>
            <a:lvl1pPr>
              <a:defRPr sz="3192"/>
            </a:lvl1pPr>
            <a:lvl2pPr>
              <a:defRPr sz="2793"/>
            </a:lvl2pPr>
            <a:lvl3pPr>
              <a:defRPr sz="2394"/>
            </a:lvl3pPr>
            <a:lvl4pPr>
              <a:defRPr sz="1995"/>
            </a:lvl4pPr>
            <a:lvl5pPr>
              <a:defRPr sz="1995"/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3069" y="2052161"/>
            <a:ext cx="3947597" cy="3801883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68DCB-A0EF-5B43-8F6A-D8A925F88C25}" type="datetimeFigureOut">
              <a:rPr lang="fr-FR" smtClean="0"/>
              <a:t>27/11/2021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D4543-650E-D245-A732-34F3B27B32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8197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069" y="456036"/>
            <a:ext cx="3947597" cy="1596126"/>
          </a:xfrm>
        </p:spPr>
        <p:txBody>
          <a:bodyPr anchor="b"/>
          <a:lstStyle>
            <a:lvl1pPr>
              <a:defRPr sz="3192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03435" y="984911"/>
            <a:ext cx="6196310" cy="4861216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3069" y="2052161"/>
            <a:ext cx="3947597" cy="3801883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68DCB-A0EF-5B43-8F6A-D8A925F88C25}" type="datetimeFigureOut">
              <a:rPr lang="fr-FR" smtClean="0"/>
              <a:t>27/11/2021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D4543-650E-D245-A732-34F3B27B32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8292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68DCB-A0EF-5B43-8F6A-D8A925F88C25}" type="datetimeFigureOut">
              <a:rPr lang="fr-FR" smtClean="0"/>
              <a:t>27/11/2021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D4543-650E-D245-A732-34F3B27B32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9123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58982" y="364195"/>
            <a:ext cx="2639169" cy="579704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41474" y="364195"/>
            <a:ext cx="7764512" cy="579704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68DCB-A0EF-5B43-8F6A-D8A925F88C25}" type="datetimeFigureOut">
              <a:rPr lang="fr-FR" smtClean="0"/>
              <a:t>27/11/2021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D4543-650E-D245-A732-34F3B27B32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1149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1474" y="364196"/>
            <a:ext cx="10556677" cy="1322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474" y="1820976"/>
            <a:ext cx="10556677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1474" y="6340166"/>
            <a:ext cx="2753916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68DCB-A0EF-5B43-8F6A-D8A925F88C25}" type="datetimeFigureOut">
              <a:rPr lang="fr-FR" smtClean="0"/>
              <a:t>27/11/2021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54376" y="6340166"/>
            <a:ext cx="4130873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44235" y="6340166"/>
            <a:ext cx="2753916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D4543-650E-D245-A732-34F3B27B326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4766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43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kern="1200">
          <a:solidFill>
            <a:schemeClr val="tx1"/>
          </a:solidFill>
          <a:latin typeface="+mn-lt"/>
          <a:ea typeface="+mn-ea"/>
          <a:cs typeface="+mn-cs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49BB5856-AE97-E947-A172-DEB98D79E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" y="0"/>
            <a:ext cx="12236962" cy="684053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2F6966B-D672-DF42-B75F-7168479FD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" y="0"/>
            <a:ext cx="12236962" cy="684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006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&#10;&#10;Description générée automatiquement">
            <a:extLst>
              <a:ext uri="{FF2B5EF4-FFF2-40B4-BE49-F238E27FC236}">
                <a16:creationId xmlns:a16="http://schemas.microsoft.com/office/drawing/2014/main" id="{F92BEA3A-C706-6E46-A30E-36B89C130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" y="0"/>
            <a:ext cx="12236962" cy="684053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E78AAA3-41D9-614F-9675-CAB5D268B6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31" y="0"/>
            <a:ext cx="12236962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919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0A6B7AC-4BC4-F043-BD20-4DA6C85926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1" y="0"/>
            <a:ext cx="12236962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8092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04429AD-5E60-E84A-B0D5-46524D7383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1" y="0"/>
            <a:ext cx="12236962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8634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E5C11CA-8ADA-444C-952E-21F477608D5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1" y="0"/>
            <a:ext cx="12236962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068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69313A2-8166-5849-901B-2D657CDEA6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1" y="0"/>
            <a:ext cx="12236962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7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A9EA861B-A287-9C47-8711-914B8B9A8A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1" y="0"/>
            <a:ext cx="12236962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898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2A69EC8-72F4-6D43-A6EE-88BA3A53E5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1" y="0"/>
            <a:ext cx="12236962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9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B1899E0-8A9F-7845-9D14-5FA3C83C3C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1" y="0"/>
            <a:ext cx="12236962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688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405923C-38FE-BE44-92B0-007209639D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1" y="0"/>
            <a:ext cx="12236962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997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69F4F9B8-19C1-C84C-A86A-5A8AC5BF9D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1" y="0"/>
            <a:ext cx="12236962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808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805A6E6-67ED-484F-95E0-7E21E036FB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1" y="0"/>
            <a:ext cx="12236962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206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3710D42-4612-BF4B-92FE-84DE837A8D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1" y="0"/>
            <a:ext cx="12236962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323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D1801B1-09C0-A841-8EEF-D89331916D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1" y="0"/>
            <a:ext cx="12236962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70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8E2D4B3-E13F-2B41-A6B6-A662592D9D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1" y="0"/>
            <a:ext cx="12236962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690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7CD8FA01-E505-AE41-91D3-209F51928E8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1" y="0"/>
            <a:ext cx="12236962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441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60A9A23-07B4-6A4E-9D7E-B537B07FB6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1" y="0"/>
            <a:ext cx="12236962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785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0D7BD3F-923C-0740-A2C6-E505F66D3D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1" y="0"/>
            <a:ext cx="12236962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210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2693C91F-02C0-5142-89BD-B6857FD47C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1" y="0"/>
            <a:ext cx="12236962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605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62D70C7-A98F-8B48-A762-226EE67D77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1" y="0"/>
            <a:ext cx="12236962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885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A6ED027-017F-9646-941A-2968ED34F0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1" y="0"/>
            <a:ext cx="12236962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2094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198200C-DA37-A544-BDFD-9FA0BD2316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1" y="0"/>
            <a:ext cx="12236962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8000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198200C-DA37-A544-BDFD-9FA0BD2316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2" y="0"/>
            <a:ext cx="12236960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9315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198200C-DA37-A544-BDFD-9FA0BD2316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2" y="0"/>
            <a:ext cx="12236960" cy="6840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0444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E4AAF71-586B-C545-B80C-AADE7DD84C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31" y="0"/>
            <a:ext cx="12236962" cy="684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29575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VOM">
      <a:dk1>
        <a:srgbClr val="115E67"/>
      </a:dk1>
      <a:lt1>
        <a:srgbClr val="FFFFFF"/>
      </a:lt1>
      <a:dk2>
        <a:srgbClr val="287DA1"/>
      </a:dk2>
      <a:lt2>
        <a:srgbClr val="FFD100"/>
      </a:lt2>
      <a:accent1>
        <a:srgbClr val="FF6720"/>
      </a:accent1>
      <a:accent2>
        <a:srgbClr val="F2A900"/>
      </a:accent2>
      <a:accent3>
        <a:srgbClr val="4EC3E0"/>
      </a:accent3>
      <a:accent4>
        <a:srgbClr val="97999B"/>
      </a:accent4>
      <a:accent5>
        <a:srgbClr val="7F5F52"/>
      </a:accent5>
      <a:accent6>
        <a:srgbClr val="9B3359"/>
      </a:accent6>
      <a:hlink>
        <a:srgbClr val="6B9F25"/>
      </a:hlink>
      <a:folHlink>
        <a:srgbClr val="B26B0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1226</TotalTime>
  <Words>0</Words>
  <Application>Microsoft Macintosh PowerPoint</Application>
  <PresentationFormat>Personnalisé</PresentationFormat>
  <Paragraphs>0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Joël COSTANTINI</dc:creator>
  <cp:keywords/>
  <dc:description/>
  <cp:lastModifiedBy>Joël COSTANTINI</cp:lastModifiedBy>
  <cp:revision>79</cp:revision>
  <dcterms:created xsi:type="dcterms:W3CDTF">2020-11-19T16:02:02Z</dcterms:created>
  <dcterms:modified xsi:type="dcterms:W3CDTF">2021-11-27T04:19:11Z</dcterms:modified>
  <cp:category/>
</cp:coreProperties>
</file>